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7" r:id="rId2"/>
    <p:sldId id="259" r:id="rId3"/>
    <p:sldId id="261" r:id="rId4"/>
    <p:sldId id="264" r:id="rId5"/>
    <p:sldId id="265" r:id="rId6"/>
    <p:sldId id="270" r:id="rId7"/>
    <p:sldId id="271" r:id="rId8"/>
    <p:sldId id="272" r:id="rId9"/>
    <p:sldId id="262" r:id="rId10"/>
    <p:sldId id="263" r:id="rId11"/>
    <p:sldId id="273" r:id="rId12"/>
    <p:sldId id="275" r:id="rId13"/>
    <p:sldId id="274" r:id="rId14"/>
    <p:sldId id="280" r:id="rId15"/>
    <p:sldId id="276" r:id="rId16"/>
    <p:sldId id="279" r:id="rId17"/>
    <p:sldId id="281" r:id="rId18"/>
    <p:sldId id="277" r:id="rId19"/>
    <p:sldId id="278" r:id="rId20"/>
    <p:sldId id="282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635" autoAdjust="0"/>
    <p:restoredTop sz="95084" autoAdjust="0"/>
  </p:normalViewPr>
  <p:slideViewPr>
    <p:cSldViewPr snapToGrid="0">
      <p:cViewPr varScale="1">
        <p:scale>
          <a:sx n="78" d="100"/>
          <a:sy n="78" d="100"/>
        </p:scale>
        <p:origin x="96" y="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3" d="100"/>
          <a:sy n="63" d="100"/>
        </p:scale>
        <p:origin x="3202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83CE4C-559F-4038-9B71-318B4DB0079D}" type="datetimeFigureOut">
              <a:rPr lang="en-US" smtClean="0"/>
              <a:t>4/11/2023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528A8A-4DE3-4150-AB75-14BDC11BD3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09496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528A8A-4DE3-4150-AB75-14BDC11BD32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8892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078A20-22BA-12C9-E2E0-0FA33511B3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C476716-040C-9B5C-8290-7268E8CCE1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C29F09-06BD-2791-2C07-CBF1D89FB1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2801C-8366-4DD8-8E1E-7D0B6DAC7B4D}" type="datetimeFigureOut">
              <a:rPr lang="en-US" smtClean="0"/>
              <a:t>4/11/2023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079F0F-D921-9E7F-CB21-D0F1C56371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7F78B3-A979-3E02-DA9A-6DFBC2B494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D4D957-AD1C-414A-8B0D-14E397541E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2907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51C06-8BA8-4E25-AA9E-C0005C986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D64155A-D38B-4F2F-E027-9D3DC856D8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509DE6-0167-DBF6-895C-8E23E414C3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2801C-8366-4DD8-8E1E-7D0B6DAC7B4D}" type="datetimeFigureOut">
              <a:rPr lang="en-US" smtClean="0"/>
              <a:t>4/11/2023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20C339-6A29-6954-AAA2-6BCC3285E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9E3506-6C85-81E6-F449-BAA733D56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D4D957-AD1C-414A-8B0D-14E397541E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3231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040F292-C493-58F2-81E8-93112552A88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1030AD-F491-3F11-EFCD-2F92DA2D42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3D7005-8B0F-B875-8DB0-6D5BA60A6F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2801C-8366-4DD8-8E1E-7D0B6DAC7B4D}" type="datetimeFigureOut">
              <a:rPr lang="en-US" smtClean="0"/>
              <a:t>4/11/2023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C914B0-8026-43EB-55DD-D68FF3D705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B27323-EA89-0695-D466-2FD93755D5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D4D957-AD1C-414A-8B0D-14E397541E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7998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2916DF-14A6-2B6D-4C0F-267DAB627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E16D90-FF4A-220E-BC89-43641DE671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79CFB3-71F7-BE79-5EEA-40972F44AD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2801C-8366-4DD8-8E1E-7D0B6DAC7B4D}" type="datetimeFigureOut">
              <a:rPr lang="en-US" smtClean="0"/>
              <a:t>4/11/2023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3CD3F5-623A-DFE5-D930-E794F3D278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64334C-CC4C-1382-4D18-84D4C861B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D4D957-AD1C-414A-8B0D-14E397541E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3661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21C86-C920-C33D-33F7-C6B8EDEFCB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709BB2-8539-EAB9-08AD-CC63D5BC31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6A2826-22F1-8B78-498B-78E0CE3E21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2801C-8366-4DD8-8E1E-7D0B6DAC7B4D}" type="datetimeFigureOut">
              <a:rPr lang="en-US" smtClean="0"/>
              <a:t>4/11/2023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373914-6A3A-A003-C68E-9CC1BBE553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6C4312-BF4D-CB4D-BFA8-3BEC9142BF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D4D957-AD1C-414A-8B0D-14E397541E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8128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163C0-E14C-9C44-8C08-91D1E4EB8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272F7F-4327-E2A7-106C-366392286D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A830F2-FD1E-CEF9-85EC-0DAF492B2C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210E04-24DB-13AF-B102-7A03D5D55E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2801C-8366-4DD8-8E1E-7D0B6DAC7B4D}" type="datetimeFigureOut">
              <a:rPr lang="en-US" smtClean="0"/>
              <a:t>4/11/2023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E5E7CB-DAFF-28AD-42EF-11AE6257D1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D5BC09-E876-0A96-5F6B-876B8818CB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D4D957-AD1C-414A-8B0D-14E397541E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9665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8C017F-EEE0-A9CF-4112-53EEE2EE7F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EB2EFE-DCE4-0818-4306-83AC9A0AC2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A8FB4D-D9B5-C552-663D-714C861A69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542A29C-F6DD-DABD-986C-601A532478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3BFBD9-50EC-4654-6956-C86E76C0EDC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5F05AF4-55CE-BED0-DF39-AB2F574F56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2801C-8366-4DD8-8E1E-7D0B6DAC7B4D}" type="datetimeFigureOut">
              <a:rPr lang="en-US" smtClean="0"/>
              <a:t>4/11/2023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8955E4D-FC62-17A4-3365-5255C1C6CE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4059089-1135-A12C-E11E-99130C4C7A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D4D957-AD1C-414A-8B0D-14E397541E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6027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FEDC1-61F5-DC0C-2D8F-E6F0C6BA8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D919CF7-131A-A67F-A5CE-A06983F049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2801C-8366-4DD8-8E1E-7D0B6DAC7B4D}" type="datetimeFigureOut">
              <a:rPr lang="en-US" smtClean="0"/>
              <a:t>4/11/2023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B2111A-0AA5-FF68-78C4-46C6EA1D59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78167C-5A89-80A3-F6D5-61CFD298E0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D4D957-AD1C-414A-8B0D-14E397541E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3071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0FDAC82-E43C-BE6A-6EAD-DC77A4E6A2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2801C-8366-4DD8-8E1E-7D0B6DAC7B4D}" type="datetimeFigureOut">
              <a:rPr lang="en-US" smtClean="0"/>
              <a:t>4/11/2023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C745C81-4A56-01BB-562F-607E077406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EEB52F-01DF-FCBC-FA83-A75C5F4CE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D4D957-AD1C-414A-8B0D-14E397541E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25666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8BF04-D992-7992-89CF-A63783DDF8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F62B9E-62C1-3E7E-5640-78FC0CD689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9CC3B8-9C41-D8DB-2B6B-A60DB06EF3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DFD2C3-3EFA-CCBA-99FC-0C52866CB3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2801C-8366-4DD8-8E1E-7D0B6DAC7B4D}" type="datetimeFigureOut">
              <a:rPr lang="en-US" smtClean="0"/>
              <a:t>4/11/2023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4E5991-A094-BC96-A1F5-A9C8D86158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BD78F5-A5A1-C3C1-5806-707C28B63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D4D957-AD1C-414A-8B0D-14E397541E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7292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09F02-F6A4-9777-380E-BD643BA8A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DA20049-5442-7A3E-6099-1E261902142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ED6D65-2B03-5045-EEDB-4B9FAB9F29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DFD669-9E0A-1966-C767-ACD31A265E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2801C-8366-4DD8-8E1E-7D0B6DAC7B4D}" type="datetimeFigureOut">
              <a:rPr lang="en-US" smtClean="0"/>
              <a:t>4/11/2023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5E79C8-DFCF-5DA2-9B50-7466F0132B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C85E23-6210-8088-82C4-E378147B8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D4D957-AD1C-414A-8B0D-14E397541E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2394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540E7F6-645D-AEA3-9A7C-A162B4B7E5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B0EE87-E97E-9714-4113-A656E64477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3EF9FF-8A9E-FE5B-2E72-0DE3BA0210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12801C-8366-4DD8-8E1E-7D0B6DAC7B4D}" type="datetimeFigureOut">
              <a:rPr lang="en-US" smtClean="0"/>
              <a:t>4/11/2023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06AD7A-3AF7-A581-0A11-87992AD93F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B39A38-AF94-F4AB-4AF6-16AAC149AB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D4D957-AD1C-414A-8B0D-14E397541E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503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09C2D22-B42F-26AD-F42C-A77316E462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59815"/>
            <a:ext cx="5354012" cy="496293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7486D02-2B98-64C2-651D-152026510A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0679" y="532158"/>
            <a:ext cx="6280234" cy="5793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6657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11D3BE9-67CF-AE1A-66CC-79E80AD13C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624320" cy="49819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FF50D6E-3797-0661-399C-D40261921B5F}"/>
              </a:ext>
            </a:extLst>
          </p:cNvPr>
          <p:cNvSpPr txBox="1"/>
          <p:nvPr/>
        </p:nvSpPr>
        <p:spPr>
          <a:xfrm>
            <a:off x="6819089" y="544749"/>
            <a:ext cx="2743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err="1"/>
              <a:t>Predicted</a:t>
            </a:r>
            <a:r>
              <a:rPr lang="fi-FI" dirty="0"/>
              <a:t> </a:t>
            </a:r>
            <a:r>
              <a:rPr lang="fi-FI" dirty="0" err="1"/>
              <a:t>with</a:t>
            </a:r>
            <a:r>
              <a:rPr lang="fi-FI" dirty="0"/>
              <a:t> LSTM </a:t>
            </a:r>
            <a:r>
              <a:rPr lang="fi-FI" dirty="0" err="1"/>
              <a:t>network</a:t>
            </a:r>
            <a:r>
              <a:rPr lang="fi-FI" dirty="0"/>
              <a:t> </a:t>
            </a:r>
            <a:r>
              <a:rPr lang="fi-FI" dirty="0" err="1"/>
              <a:t>using</a:t>
            </a:r>
            <a:r>
              <a:rPr lang="fi-FI" dirty="0"/>
              <a:t> </a:t>
            </a:r>
            <a:r>
              <a:rPr lang="fi-FI" dirty="0" err="1"/>
              <a:t>all</a:t>
            </a:r>
            <a:r>
              <a:rPr lang="fi-FI" dirty="0"/>
              <a:t> </a:t>
            </a:r>
            <a:r>
              <a:rPr lang="fi-FI" dirty="0" err="1"/>
              <a:t>KPIs</a:t>
            </a:r>
            <a:r>
              <a:rPr lang="fi-FI" dirty="0"/>
              <a:t> as input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11460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ECD2FD9-0473-DA3F-FC86-930044566B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5540" y="1356360"/>
            <a:ext cx="6096000" cy="5127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322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75A90CB-5BE1-687D-1633-9C1996C6FE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67" y="-2"/>
            <a:ext cx="3486150" cy="30384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47B5B2D-5D06-C057-0B50-B6E3A2F0B3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0274" y="0"/>
            <a:ext cx="3486148" cy="30384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CCB3FB7-0C20-F42D-7609-CA2CC70F9E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80272" y="3819524"/>
            <a:ext cx="3486150" cy="30384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E96DA5E-F882-F555-EAD7-DB8BEA1EA2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67" y="3799620"/>
            <a:ext cx="3486150" cy="30384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366926C-FB6A-85C7-A35C-303D87E6B4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54067" y="1519235"/>
            <a:ext cx="4974853" cy="4233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3533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4E1C9C2-F12C-9DAA-F0DA-7F72143ECB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6850" y="-1"/>
            <a:ext cx="3973452" cy="34582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EB83ACB-8A33-D2FC-1C58-66B8E103EA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9945" y="3675004"/>
            <a:ext cx="3696865" cy="318299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53A2671-6C3B-E7BD-5501-7D886D8269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5083" y="3675004"/>
            <a:ext cx="3656417" cy="318299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458A16A-8FD1-009B-29CC-FDCFDAA121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1926" y="-1"/>
            <a:ext cx="3964884" cy="3413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1902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C2CEFF2-DD0A-3D21-7057-BBF28E216D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9958" y="1"/>
            <a:ext cx="5258813" cy="35985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8447827-F91C-54D2-45AC-5A6930F2ED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227" y="0"/>
            <a:ext cx="5258812" cy="359855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4725A20-073D-357F-558C-CCCBAC217F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9957" y="3244645"/>
            <a:ext cx="5280444" cy="36133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96B0168-9B35-D76E-372D-1E5AB8E835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3227" y="3259449"/>
            <a:ext cx="5258812" cy="3598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238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1B1778F1-CBBB-945F-C6BE-2074B9F3DD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367" y="1"/>
            <a:ext cx="5176729" cy="354238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67753A3-E4D0-2B88-F595-08FA39474B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5879" y="5284"/>
            <a:ext cx="5247107" cy="354238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4E95B8F-5A77-D73B-AF12-5A59F2138A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3706" y="3295324"/>
            <a:ext cx="5379280" cy="355739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74EDA84-013C-96BF-A425-ADADA9CF8D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7367" y="3315617"/>
            <a:ext cx="5129573" cy="3392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4487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DFB5929-C8CF-ADF3-02D9-1FD016D547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2617" y="687306"/>
            <a:ext cx="5012493" cy="432696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694E5E3-173B-964E-6BCE-78DC2894529E}"/>
              </a:ext>
            </a:extLst>
          </p:cNvPr>
          <p:cNvSpPr txBox="1"/>
          <p:nvPr/>
        </p:nvSpPr>
        <p:spPr>
          <a:xfrm>
            <a:off x="8433881" y="5398851"/>
            <a:ext cx="1429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/>
              <a:t>1615 / 3100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88D3C81-A682-63DE-9313-40A7C94B4390}"/>
              </a:ext>
            </a:extLst>
          </p:cNvPr>
          <p:cNvSpPr txBox="1"/>
          <p:nvPr/>
        </p:nvSpPr>
        <p:spPr>
          <a:xfrm>
            <a:off x="3064213" y="5398851"/>
            <a:ext cx="1663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790 / 3149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B30D1D-D64C-D194-5DC7-8D433BC83FE8}"/>
              </a:ext>
            </a:extLst>
          </p:cNvPr>
          <p:cNvSpPr txBox="1"/>
          <p:nvPr/>
        </p:nvSpPr>
        <p:spPr>
          <a:xfrm>
            <a:off x="330740" y="5260351"/>
            <a:ext cx="1595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err="1"/>
              <a:t>Filtered</a:t>
            </a:r>
            <a:r>
              <a:rPr lang="fi-FI" dirty="0"/>
              <a:t> </a:t>
            </a:r>
            <a:r>
              <a:rPr lang="fi-FI" dirty="0" err="1"/>
              <a:t>size</a:t>
            </a:r>
            <a:r>
              <a:rPr lang="fi-FI" dirty="0"/>
              <a:t> / </a:t>
            </a:r>
            <a:r>
              <a:rPr lang="fi-FI" dirty="0" err="1"/>
              <a:t>original</a:t>
            </a:r>
            <a:r>
              <a:rPr lang="fi-FI" dirty="0"/>
              <a:t> </a:t>
            </a:r>
            <a:r>
              <a:rPr lang="fi-FI" dirty="0" err="1"/>
              <a:t>size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3C5D793-BB9C-78EF-E92D-C2955C1EFA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233" y="751393"/>
            <a:ext cx="5383767" cy="4647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0180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6DA1DBE-AAAA-C8E3-56EE-8A197D8E76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688456"/>
            <a:ext cx="5132437" cy="44305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AA67501-6AD0-1B82-2CFF-A2FBBA9503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169" y="688456"/>
            <a:ext cx="5132437" cy="443050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322E85E-BE31-F530-1334-C16BFFEAAE79}"/>
              </a:ext>
            </a:extLst>
          </p:cNvPr>
          <p:cNvSpPr txBox="1"/>
          <p:nvPr/>
        </p:nvSpPr>
        <p:spPr>
          <a:xfrm>
            <a:off x="2675106" y="5632315"/>
            <a:ext cx="1381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1021 / 3140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20F8635-B91E-9928-D25B-27E20AE8A1CD}"/>
              </a:ext>
            </a:extLst>
          </p:cNvPr>
          <p:cNvSpPr txBox="1"/>
          <p:nvPr/>
        </p:nvSpPr>
        <p:spPr>
          <a:xfrm>
            <a:off x="8135568" y="5632315"/>
            <a:ext cx="1566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/>
              <a:t>198 / 2507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E2A3D52-9B34-3770-6A6C-C598ABA39245}"/>
              </a:ext>
            </a:extLst>
          </p:cNvPr>
          <p:cNvSpPr txBox="1"/>
          <p:nvPr/>
        </p:nvSpPr>
        <p:spPr>
          <a:xfrm>
            <a:off x="340468" y="5493815"/>
            <a:ext cx="1595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err="1"/>
              <a:t>Filtered</a:t>
            </a:r>
            <a:r>
              <a:rPr lang="fi-FI" dirty="0"/>
              <a:t> </a:t>
            </a:r>
            <a:r>
              <a:rPr lang="fi-FI" dirty="0" err="1"/>
              <a:t>size</a:t>
            </a:r>
            <a:r>
              <a:rPr lang="fi-FI" dirty="0"/>
              <a:t> / </a:t>
            </a:r>
            <a:r>
              <a:rPr lang="fi-FI" dirty="0" err="1"/>
              <a:t>original</a:t>
            </a:r>
            <a:r>
              <a:rPr lang="fi-FI" dirty="0"/>
              <a:t> </a:t>
            </a:r>
            <a:r>
              <a:rPr lang="fi-FI" dirty="0" err="1"/>
              <a:t>size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2D1D469-EDCD-895F-1961-1B4628190614}"/>
              </a:ext>
            </a:extLst>
          </p:cNvPr>
          <p:cNvSpPr txBox="1"/>
          <p:nvPr/>
        </p:nvSpPr>
        <p:spPr>
          <a:xfrm>
            <a:off x="4863830" y="175098"/>
            <a:ext cx="5525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/>
              <a:t>Inter </a:t>
            </a:r>
            <a:r>
              <a:rPr lang="fi-FI" dirty="0" err="1"/>
              <a:t>frequency</a:t>
            </a:r>
            <a:r>
              <a:rPr lang="fi-FI" dirty="0"/>
              <a:t> </a:t>
            </a:r>
            <a:r>
              <a:rPr lang="fi-FI" dirty="0" err="1"/>
              <a:t>hsr</a:t>
            </a:r>
            <a:r>
              <a:rPr lang="fi-FI" dirty="0"/>
              <a:t> &lt; 100%</a:t>
            </a:r>
          </a:p>
        </p:txBody>
      </p:sp>
    </p:spTree>
    <p:extLst>
      <p:ext uri="{BB962C8B-B14F-4D97-AF65-F5344CB8AC3E}">
        <p14:creationId xmlns:p14="http://schemas.microsoft.com/office/powerpoint/2010/main" val="291049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5BDDDC4-A494-A13E-421E-C159E58355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4396647" cy="28906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5FE925A-0A8F-B0C9-8609-78221E0E37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4951" y="0"/>
            <a:ext cx="4323581" cy="28426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6567723-8A72-085C-71BD-818F1F39A2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194467"/>
            <a:ext cx="4396647" cy="289068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6700B3D-5FA6-3816-D720-28380CBE00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04951" y="3194467"/>
            <a:ext cx="4396647" cy="292894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130BADA-6546-01C3-DC6C-E8417D897B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69771" y="-1"/>
            <a:ext cx="4163468" cy="273737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3950891-FC92-773C-0B0B-4320B5B1F0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99522" y="3174907"/>
            <a:ext cx="4426398" cy="2910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2560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6243BED-00D3-4D2C-5680-37AF974B3E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8" y="-1"/>
            <a:ext cx="4338575" cy="285250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687A4DE-0D79-098A-0C02-ED5ACA3283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0729" y="-2"/>
            <a:ext cx="4338576" cy="285250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527C18D-E700-B6FE-C215-964606E928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94" y="3627162"/>
            <a:ext cx="4281902" cy="28152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C2184BE-03C1-2275-ED4B-32A75EF2B5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81505" y="3589901"/>
            <a:ext cx="4281902" cy="285250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F78D4C8-CF5F-8B43-D632-98D86FBE06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72643" y="3589900"/>
            <a:ext cx="4338575" cy="285250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BF435C1-0266-5098-1B4B-3A74207EEC1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36099" y="0"/>
            <a:ext cx="4338577" cy="2890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8312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2F4948-1317-FD60-6B3F-10FAA040D689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824795" y="643467"/>
            <a:ext cx="2434330" cy="25830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9EDFE8E-1A2C-E0AE-26C2-6A90806A1C01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3291126" y="643467"/>
            <a:ext cx="2434330" cy="258303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DE4E020-765D-223B-8280-9BE66810A78F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757458" y="765386"/>
            <a:ext cx="2434330" cy="258303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F262AEF-D6E2-A833-DF9E-513542164A7F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8411436" y="765385"/>
            <a:ext cx="2434330" cy="258303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6E54A30-4CAD-1433-30F3-EFEB13813FA0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519607" y="3861166"/>
            <a:ext cx="2151445" cy="243399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1842344-97ED-74A1-DB61-6E095EA2CCA4}"/>
              </a:ext>
            </a:extLst>
          </p:cNvPr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2561707" y="3861168"/>
            <a:ext cx="1980067" cy="245051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BD4443F-8746-CDDE-111E-AACDA5EE1872}"/>
              </a:ext>
            </a:extLst>
          </p:cNvPr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4594182" y="3796029"/>
            <a:ext cx="2220551" cy="258191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07A9685-5876-0AA7-0C47-851004335DB7}"/>
              </a:ext>
            </a:extLst>
          </p:cNvPr>
          <p:cNvPicPr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6803733" y="3794907"/>
            <a:ext cx="2434330" cy="258303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AE5D07C-35D5-67BF-93DE-713773581F43}"/>
              </a:ext>
            </a:extLst>
          </p:cNvPr>
          <p:cNvPicPr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9238063" y="3794907"/>
            <a:ext cx="2434330" cy="2583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5859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1935839-0B54-652D-5C0C-82F2612979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216401"/>
            <a:ext cx="5126294" cy="442519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3F258B2-7D13-9243-CBAF-899D207F91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566" y="1140542"/>
            <a:ext cx="5536434" cy="4779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3526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249508B-50FC-A817-04E6-02E718612F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5859" y="0"/>
            <a:ext cx="4565717" cy="35312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EF1F50E-8740-5E83-3321-D0734359EC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5859" y="3326764"/>
            <a:ext cx="4565717" cy="353123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CADBDE8-301F-1DC7-89FC-E7968976F4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382" y="1085879"/>
            <a:ext cx="5839778" cy="4686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7397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BA75A3A-F67F-5B3E-1E02-F239B6A17A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7734" y="709613"/>
            <a:ext cx="6219825" cy="54387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2B28109-9883-97EB-3424-D5F855C97C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937" y="709612"/>
            <a:ext cx="6219825" cy="543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1678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2B40AD-9A90-D3FC-2031-31B5E53F2B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0970" y="3534093"/>
            <a:ext cx="3801246" cy="33239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63C3E4A-058D-9B0B-8869-E729706D6D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9276" y="0"/>
            <a:ext cx="4044635" cy="35367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C3FA16E-659C-323C-85C4-36951FC036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6548" y="0"/>
            <a:ext cx="3921431" cy="3429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462F66B-62BB-304B-AA01-CB14B7ADA5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6733" y="3534093"/>
            <a:ext cx="3801246" cy="3323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0863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4C99710-C6DC-E847-8D43-9E75F3A563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7667" y="0"/>
            <a:ext cx="4433105" cy="299284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E6A3D4D-49B5-8536-3CA4-774907240C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8621" y="1864510"/>
            <a:ext cx="4433107" cy="29928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90A75A2-D7A7-C4FE-9791-A37239DBAC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7243" y="3729021"/>
            <a:ext cx="4634757" cy="3128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2518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79BE3BE-FF1E-7D8A-35BC-A49727E876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4789"/>
            <a:ext cx="3643208" cy="23774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B8E46EA-AEB3-1781-8EC9-71C79E1765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8062" y="375603"/>
            <a:ext cx="3692736" cy="23774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13F006B-60F6-3C4F-7988-AB9B6B6120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5654" y="384789"/>
            <a:ext cx="3643206" cy="23774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B73F66-2536-D491-EB24-D1F82F87EF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73938" y="375603"/>
            <a:ext cx="3643206" cy="237744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8131F8D-6A66-7AB1-5242-8C6DDA2475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2861839"/>
            <a:ext cx="3765647" cy="237744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4C98FDE-4D51-8448-5415-41CE0AA9E2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18062" y="2889397"/>
            <a:ext cx="3791796" cy="237744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995C5EF-E990-3262-390F-18189B6F37D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6000" y="2880211"/>
            <a:ext cx="3791798" cy="237744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0E310DA-1B57-2BD3-F86F-97D36C33EBA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40211" y="2886428"/>
            <a:ext cx="3791798" cy="2377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646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177D038-0A29-94DE-06BD-7380613B7E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8602" y="0"/>
            <a:ext cx="3727278" cy="291616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227AC22-5BEA-4B0F-C8BA-AAC52E6A07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7774" y="2945086"/>
            <a:ext cx="3758106" cy="28952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B62BFB3-D3F0-9DFD-C829-2D4FEA8544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5319" y="4806"/>
            <a:ext cx="3758106" cy="29402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5162F08-E44B-09C1-0810-7CA55E2478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7309"/>
            <a:ext cx="3758105" cy="294027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8595AA2-EFDD-06EA-01E1-1D0C2A6B45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85319" y="2949892"/>
            <a:ext cx="3758106" cy="289527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503C51B-BB26-5D7B-30C1-EA90B1626E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" y="2972396"/>
            <a:ext cx="3758104" cy="289527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7F59AA6-EC62-BF38-5073-74E5A08299B0}"/>
              </a:ext>
            </a:extLst>
          </p:cNvPr>
          <p:cNvSpPr txBox="1"/>
          <p:nvPr/>
        </p:nvSpPr>
        <p:spPr>
          <a:xfrm rot="16200000">
            <a:off x="11016973" y="953310"/>
            <a:ext cx="461665" cy="739303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fi-FI" dirty="0" err="1"/>
              <a:t>Sector</a:t>
            </a:r>
            <a:endParaRPr lang="fi-FI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2866C22-1FC4-9F6A-A4FA-3687E5FD95D4}"/>
              </a:ext>
            </a:extLst>
          </p:cNvPr>
          <p:cNvSpPr txBox="1"/>
          <p:nvPr/>
        </p:nvSpPr>
        <p:spPr>
          <a:xfrm>
            <a:off x="10885880" y="4043112"/>
            <a:ext cx="1174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err="1"/>
              <a:t>Frequency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30574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F9A330EA-0B51-35DA-B883-CE116A42BB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"/>
            <a:ext cx="4188140" cy="314975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4F1B4CE-C797-BD48-9522-CCC98541AF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4028" y="0"/>
            <a:ext cx="4187930" cy="3149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6114E2B-71D6-0C4C-52CA-F200BE4814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7735" y="3524464"/>
            <a:ext cx="4385627" cy="329828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81C16AA-19A0-9E97-9D45-B951352C64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01929" y="-158"/>
            <a:ext cx="4188140" cy="314975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EAD4565-B7B1-17BB-F65E-32C7AB0CDA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15397" y="3748782"/>
            <a:ext cx="3476602" cy="261463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8836B61-91BD-86C3-A473-DFB286E511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3608216"/>
            <a:ext cx="4267200" cy="32145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D247A14-C1D4-6164-AD50-8A7C34C99358}"/>
              </a:ext>
            </a:extLst>
          </p:cNvPr>
          <p:cNvSpPr txBox="1"/>
          <p:nvPr/>
        </p:nvSpPr>
        <p:spPr>
          <a:xfrm>
            <a:off x="8091327" y="2957819"/>
            <a:ext cx="358235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/>
              <a:t>Mean </a:t>
            </a:r>
            <a:r>
              <a:rPr lang="fi-FI" dirty="0" err="1"/>
              <a:t>absolute</a:t>
            </a:r>
            <a:r>
              <a:rPr lang="fi-FI" dirty="0"/>
              <a:t> </a:t>
            </a:r>
            <a:r>
              <a:rPr lang="fi-FI" dirty="0" err="1"/>
              <a:t>error</a:t>
            </a:r>
            <a:r>
              <a:rPr lang="fi-FI" dirty="0"/>
              <a:t> per </a:t>
            </a:r>
            <a:r>
              <a:rPr lang="fi-FI" dirty="0" err="1"/>
              <a:t>n_lags</a:t>
            </a:r>
            <a:endParaRPr lang="fi-FI" dirty="0"/>
          </a:p>
          <a:p>
            <a:r>
              <a:rPr lang="fi-FI" dirty="0"/>
              <a:t>1: 1.63</a:t>
            </a:r>
          </a:p>
          <a:p>
            <a:r>
              <a:rPr lang="fi-FI" dirty="0"/>
              <a:t>2: 1.30 </a:t>
            </a:r>
          </a:p>
          <a:p>
            <a:r>
              <a:rPr lang="fi-FI" dirty="0"/>
              <a:t>3: 1.36</a:t>
            </a:r>
          </a:p>
          <a:p>
            <a:r>
              <a:rPr lang="en-US" dirty="0"/>
              <a:t>4: 1.37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71BA434-4E41-E724-4684-B0183DA04CDD}"/>
              </a:ext>
            </a:extLst>
          </p:cNvPr>
          <p:cNvSpPr txBox="1"/>
          <p:nvPr/>
        </p:nvSpPr>
        <p:spPr>
          <a:xfrm>
            <a:off x="5094050" y="5144263"/>
            <a:ext cx="2003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err="1"/>
              <a:t>Different</a:t>
            </a:r>
            <a:r>
              <a:rPr lang="fi-FI" dirty="0"/>
              <a:t> </a:t>
            </a:r>
            <a:r>
              <a:rPr lang="fi-FI" dirty="0" err="1"/>
              <a:t>loss</a:t>
            </a:r>
            <a:r>
              <a:rPr lang="fi-FI" dirty="0"/>
              <a:t> </a:t>
            </a:r>
            <a:r>
              <a:rPr lang="fi-FI" dirty="0" err="1"/>
              <a:t>function</a:t>
            </a:r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06409C7-BEE0-1B3E-E8C9-C13F67BF777B}"/>
              </a:ext>
            </a:extLst>
          </p:cNvPr>
          <p:cNvSpPr txBox="1"/>
          <p:nvPr/>
        </p:nvSpPr>
        <p:spPr>
          <a:xfrm>
            <a:off x="9733041" y="5259614"/>
            <a:ext cx="1441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err="1"/>
              <a:t>Different</a:t>
            </a:r>
            <a:r>
              <a:rPr lang="fi-FI" dirty="0"/>
              <a:t> </a:t>
            </a:r>
            <a:r>
              <a:rPr lang="fi-FI" dirty="0" err="1"/>
              <a:t>cell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04763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20800</TotalTime>
  <Words>64</Words>
  <Application>Microsoft Office PowerPoint</Application>
  <PresentationFormat>Widescreen</PresentationFormat>
  <Paragraphs>18</Paragraphs>
  <Slides>20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Nikula Miro-Markus</dc:creator>
  <cp:lastModifiedBy>Nikula Miro-Markus</cp:lastModifiedBy>
  <cp:revision>15</cp:revision>
  <dcterms:created xsi:type="dcterms:W3CDTF">2023-04-11T10:19:33Z</dcterms:created>
  <dcterms:modified xsi:type="dcterms:W3CDTF">2023-04-25T21:00:15Z</dcterms:modified>
</cp:coreProperties>
</file>